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8" r:id="rId9"/>
    <p:sldId id="263" r:id="rId10"/>
    <p:sldId id="266" r:id="rId11"/>
    <p:sldId id="270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37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Определение номера комнаты по фамилии участника</a:t>
          </a:r>
          <a:endParaRPr lang="en-US" dirty="0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0" presStyleCnt="1" custLinFactNeighborX="1502" custLinFactNeighborY="888"/>
      <dgm:spPr/>
    </dgm:pt>
    <dgm:pt modelId="{40BAA278-C1D0-4BA5-B1C7-D0C9B9195913}" type="pres">
      <dgm:prSet presAssocID="{B1FC4842-BA95-4227-817F-2FD746B97798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етка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0" destOrd="0" parTransId="{363653E2-D6EC-4DBA-AA42-BA99DDAB069D}" sibTransId="{F44FCF0B-F28B-48CA-8BA8-25C12DD7CE2D}"/>
    <dgm:cxn modelId="{AD9C99EC-400B-4868-8BEA-A04AE39D953E}" type="presParOf" srcId="{D7702FD6-8605-486D-98BD-8033BF90A97C}" destId="{6CF42447-4176-4276-B084-8FFAC7DF177A}" srcOrd="0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r>
            <a:rPr lang="ru-RU" dirty="0"/>
            <a:t>Поиск базы участников и номерной сетки</a:t>
          </a:r>
          <a:br>
            <a:rPr lang="ru-RU" dirty="0"/>
          </a:br>
          <a:r>
            <a:rPr lang="ru-RU" dirty="0"/>
            <a:t>Сортировка по дате рождения и создание единой ячейки с ФИО</a:t>
          </a:r>
        </a:p>
        <a:p>
          <a:r>
            <a:rPr lang="ru-RU" dirty="0"/>
            <a:t>Формирование инициалов</a:t>
          </a:r>
        </a:p>
        <a:p>
          <a:r>
            <a:rPr lang="ru-RU" dirty="0"/>
            <a:t>Создание листа для расселения </a:t>
          </a:r>
        </a:p>
        <a:p>
          <a:r>
            <a:rPr lang="ru-RU" dirty="0"/>
            <a:t>Презентация</a:t>
          </a:r>
          <a:endParaRPr lang="en-US" dirty="0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r>
            <a:rPr lang="ru-RU" dirty="0"/>
            <a:t>Расселение участников по номерам (ранжирование по полу и размещение по пустым номерам)</a:t>
          </a:r>
        </a:p>
        <a:p>
          <a:r>
            <a:rPr lang="ru-RU" dirty="0"/>
            <a:t>Поиск номера,  в котором проживает участник</a:t>
          </a:r>
        </a:p>
        <a:p>
          <a:r>
            <a:rPr lang="ru-RU" dirty="0"/>
            <a:t>Презентация</a:t>
          </a:r>
          <a:endParaRPr lang="en-US" dirty="0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алочка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Сортировка</a:t>
          </a:r>
          <a:br>
            <a:rPr lang="ru-RU" dirty="0"/>
          </a:br>
          <a:r>
            <a:rPr lang="ru-RU" dirty="0"/>
            <a:t>Конкатенация ячеек</a:t>
          </a:r>
          <a:br>
            <a:rPr lang="ru-RU" dirty="0"/>
          </a:br>
          <a:r>
            <a:rPr lang="ru-RU" dirty="0"/>
            <a:t>Обрезка слова и использование формул</a:t>
          </a:r>
          <a:br>
            <a:rPr lang="ru-RU" dirty="0"/>
          </a:br>
          <a:r>
            <a:rPr lang="ru-RU" dirty="0"/>
            <a:t>Создание нового листа</a:t>
          </a:r>
          <a:br>
            <a:rPr lang="ru-RU" dirty="0"/>
          </a:br>
          <a:r>
            <a:rPr lang="ru-RU" dirty="0"/>
            <a:t>Запись макроса</a:t>
          </a:r>
          <a:endParaRPr lang="en-US" dirty="0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pPr>
            <a:lnSpc>
              <a:spcPct val="100000"/>
            </a:lnSpc>
          </a:pPr>
          <a:endParaRPr lang="ru-RU" dirty="0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алочка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A0DAB-071E-4529-B780-0B462BEE1538}">
      <dsp:nvSpPr>
        <dsp:cNvPr id="0" name=""/>
        <dsp:cNvSpPr/>
      </dsp:nvSpPr>
      <dsp:spPr>
        <a:xfrm>
          <a:off x="0" y="1313015"/>
          <a:ext cx="4305183" cy="111694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337874" y="1554408"/>
          <a:ext cx="614317" cy="6143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1290065" y="1303096"/>
          <a:ext cx="3015117" cy="1116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210" tIns="118210" rIns="118210" bIns="1182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Определение номера комнаты по фамилии участника</a:t>
          </a:r>
          <a:endParaRPr lang="en-US" sz="2000" kern="1200" dirty="0"/>
        </a:p>
      </dsp:txBody>
      <dsp:txXfrm>
        <a:off x="1290065" y="1303096"/>
        <a:ext cx="3015117" cy="11169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54690"/>
          <a:ext cx="6845549" cy="1762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33158" y="1351254"/>
          <a:ext cx="969378" cy="969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2035694" y="954690"/>
          <a:ext cx="4809854" cy="1762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532" tIns="186532" rIns="186532" bIns="18653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Поиск базы участников и номерной сетки</a:t>
          </a:r>
          <a:br>
            <a:rPr lang="ru-RU" sz="1400" kern="1200" dirty="0"/>
          </a:br>
          <a:r>
            <a:rPr lang="ru-RU" sz="1400" kern="1200" dirty="0"/>
            <a:t>Сортировка по дате рождения и создание единой ячейки с ФИО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Формирование инициалов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Создание листа для расселения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Презентация</a:t>
          </a:r>
          <a:endParaRPr lang="en-US" sz="1400" kern="1200" dirty="0"/>
        </a:p>
      </dsp:txBody>
      <dsp:txXfrm>
        <a:off x="2035694" y="954690"/>
        <a:ext cx="4809854" cy="1762506"/>
      </dsp:txXfrm>
    </dsp:sp>
    <dsp:sp modelId="{6B0A0DAB-071E-4529-B780-0B462BEE1538}">
      <dsp:nvSpPr>
        <dsp:cNvPr id="0" name=""/>
        <dsp:cNvSpPr/>
      </dsp:nvSpPr>
      <dsp:spPr>
        <a:xfrm>
          <a:off x="0" y="3157823"/>
          <a:ext cx="6845549" cy="1762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33158" y="3554387"/>
          <a:ext cx="969378" cy="969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2035694" y="3157823"/>
          <a:ext cx="4809854" cy="1762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532" tIns="186532" rIns="186532" bIns="18653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Расселение участников по номерам (ранжирование по полу и размещение по пустым номерам)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Поиск номера,  в котором проживает участник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Презентация</a:t>
          </a:r>
          <a:endParaRPr lang="en-US" sz="1400" kern="1200" dirty="0"/>
        </a:p>
      </dsp:txBody>
      <dsp:txXfrm>
        <a:off x="2035694" y="3157823"/>
        <a:ext cx="4809854" cy="1762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54690"/>
          <a:ext cx="6845549" cy="1762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33158" y="1351254"/>
          <a:ext cx="969378" cy="9693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2035694" y="954690"/>
          <a:ext cx="4809854" cy="1762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532" tIns="186532" rIns="186532" bIns="1865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Сортировка</a:t>
          </a:r>
          <a:br>
            <a:rPr lang="ru-RU" sz="1900" kern="1200" dirty="0"/>
          </a:br>
          <a:r>
            <a:rPr lang="ru-RU" sz="1900" kern="1200" dirty="0"/>
            <a:t>Конкатенация ячеек</a:t>
          </a:r>
          <a:br>
            <a:rPr lang="ru-RU" sz="1900" kern="1200" dirty="0"/>
          </a:br>
          <a:r>
            <a:rPr lang="ru-RU" sz="1900" kern="1200" dirty="0"/>
            <a:t>Обрезка слова и использование формул</a:t>
          </a:r>
          <a:br>
            <a:rPr lang="ru-RU" sz="1900" kern="1200" dirty="0"/>
          </a:br>
          <a:r>
            <a:rPr lang="ru-RU" sz="1900" kern="1200" dirty="0"/>
            <a:t>Создание нового листа</a:t>
          </a:r>
          <a:br>
            <a:rPr lang="ru-RU" sz="1900" kern="1200" dirty="0"/>
          </a:br>
          <a:r>
            <a:rPr lang="ru-RU" sz="1900" kern="1200" dirty="0"/>
            <a:t>Запись макроса</a:t>
          </a:r>
          <a:endParaRPr lang="en-US" sz="1900" kern="1200" dirty="0"/>
        </a:p>
      </dsp:txBody>
      <dsp:txXfrm>
        <a:off x="2035694" y="954690"/>
        <a:ext cx="4809854" cy="1762506"/>
      </dsp:txXfrm>
    </dsp:sp>
    <dsp:sp modelId="{6B0A0DAB-071E-4529-B780-0B462BEE1538}">
      <dsp:nvSpPr>
        <dsp:cNvPr id="0" name=""/>
        <dsp:cNvSpPr/>
      </dsp:nvSpPr>
      <dsp:spPr>
        <a:xfrm>
          <a:off x="0" y="3157823"/>
          <a:ext cx="6845549" cy="1762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33158" y="3554387"/>
          <a:ext cx="969378" cy="9693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2035694" y="3157823"/>
          <a:ext cx="4809854" cy="1762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532" tIns="186532" rIns="186532" bIns="18653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900" kern="1200" dirty="0"/>
        </a:p>
      </dsp:txBody>
      <dsp:txXfrm>
        <a:off x="2035694" y="3157823"/>
        <a:ext cx="4809854" cy="1762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56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1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835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9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3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007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15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296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vk.com/away.php?to=http%3A%2F%2Ffreegenerator.ru%2Ffio&amp;cc_key=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40BB7-B981-814F-8A3F-C907B8F93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700" dirty="0" err="1"/>
              <a:t>Оптимизация</a:t>
            </a:r>
            <a:r>
              <a:rPr lang="en-US" sz="4700" dirty="0"/>
              <a:t> </a:t>
            </a:r>
            <a:r>
              <a:rPr lang="en-US" sz="4700" dirty="0" err="1"/>
              <a:t>задачи</a:t>
            </a:r>
            <a:r>
              <a:rPr lang="en-US" sz="4700" dirty="0"/>
              <a:t> </a:t>
            </a:r>
            <a:r>
              <a:rPr lang="en-US" sz="4700" dirty="0" err="1"/>
              <a:t>гостиничного</a:t>
            </a:r>
            <a:r>
              <a:rPr lang="en-US" sz="4700" dirty="0"/>
              <a:t> </a:t>
            </a:r>
            <a:r>
              <a:rPr lang="en-US" sz="4700" dirty="0" err="1"/>
              <a:t>бизнеса</a:t>
            </a:r>
            <a:r>
              <a:rPr lang="en-US" sz="4700" dirty="0"/>
              <a:t> </a:t>
            </a:r>
            <a:r>
              <a:rPr lang="en-US" sz="4700" dirty="0" err="1"/>
              <a:t>для</a:t>
            </a:r>
            <a:r>
              <a:rPr lang="en-US" sz="4700" dirty="0"/>
              <a:t> </a:t>
            </a:r>
            <a:r>
              <a:rPr lang="en-US" sz="4700" dirty="0" err="1"/>
              <a:t>расселения</a:t>
            </a:r>
            <a:r>
              <a:rPr lang="en-US" sz="4700" dirty="0"/>
              <a:t> </a:t>
            </a:r>
            <a:r>
              <a:rPr lang="en-US" sz="4700" dirty="0" err="1"/>
              <a:t>гостей</a:t>
            </a:r>
            <a:endParaRPr lang="en-US" sz="47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B8D4DD-A674-2F4E-86F3-B578D8BEC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69" y="1480929"/>
            <a:ext cx="2674015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spcAft>
                <a:spcPts val="2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indent="-384048" algn="l">
              <a:spcAft>
                <a:spcPts val="200"/>
              </a:spcAft>
            </a:pPr>
            <a:r>
              <a:rPr lang="en-US" dirty="0" err="1">
                <a:solidFill>
                  <a:schemeClr val="tx1"/>
                </a:solidFill>
              </a:rPr>
              <a:t>Выполнили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студентки</a:t>
            </a:r>
            <a:r>
              <a:rPr lang="en-US" dirty="0">
                <a:solidFill>
                  <a:schemeClr val="tx1"/>
                </a:solidFill>
              </a:rPr>
              <a:t> БЭК171: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Аюшеева Марина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Майстренко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Олеся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Махнева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Елизавета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Писарева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Дарья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8237B-C06C-4DCA-992E-4A7C8A8E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468630"/>
            <a:ext cx="9601200" cy="1485900"/>
          </a:xfrm>
        </p:spPr>
        <p:txBody>
          <a:bodyPr/>
          <a:lstStyle/>
          <a:p>
            <a:r>
              <a:rPr lang="ru-RU" dirty="0"/>
              <a:t>Над проектом работали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0D4FEF-9880-4129-9D14-A669FB32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28950" cy="358140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9" name="Объект 2">
            <a:extLst>
              <a:ext uri="{FF2B5EF4-FFF2-40B4-BE49-F238E27FC236}">
                <a16:creationId xmlns:a16="http://schemas.microsoft.com/office/drawing/2014/main" id="{8EB0700A-CAE5-4AE5-8EFB-7431EBFD5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8541789"/>
              </p:ext>
            </p:extLst>
          </p:nvPr>
        </p:nvGraphicFramePr>
        <p:xfrm>
          <a:off x="5346451" y="982980"/>
          <a:ext cx="6845549" cy="587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656FEFA-1ACC-4B2E-AFC0-5B19A11F59F4}"/>
              </a:ext>
            </a:extLst>
          </p:cNvPr>
          <p:cNvSpPr/>
          <p:nvPr/>
        </p:nvSpPr>
        <p:spPr>
          <a:xfrm>
            <a:off x="1147762" y="2286000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Олеся и Даша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CB4180-1678-4D6A-9962-28DC0C7778D2}"/>
              </a:ext>
            </a:extLst>
          </p:cNvPr>
          <p:cNvSpPr/>
          <p:nvPr/>
        </p:nvSpPr>
        <p:spPr>
          <a:xfrm>
            <a:off x="1147762" y="4391025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Марина и Лиза</a:t>
            </a:r>
          </a:p>
        </p:txBody>
      </p:sp>
    </p:spTree>
    <p:extLst>
      <p:ext uri="{BB962C8B-B14F-4D97-AF65-F5344CB8AC3E}">
        <p14:creationId xmlns:p14="http://schemas.microsoft.com/office/powerpoint/2010/main" val="270295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8237B-C06C-4DCA-992E-4A7C8A8E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468630"/>
            <a:ext cx="9601200" cy="1485900"/>
          </a:xfrm>
        </p:spPr>
        <p:txBody>
          <a:bodyPr/>
          <a:lstStyle/>
          <a:p>
            <a:r>
              <a:rPr lang="ru-RU" dirty="0"/>
              <a:t>Используемые 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0D4FEF-9880-4129-9D14-A669FB32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28950" cy="358140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9" name="Объект 2">
            <a:extLst>
              <a:ext uri="{FF2B5EF4-FFF2-40B4-BE49-F238E27FC236}">
                <a16:creationId xmlns:a16="http://schemas.microsoft.com/office/drawing/2014/main" id="{8EB0700A-CAE5-4AE5-8EFB-7431EBFD5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560889"/>
              </p:ext>
            </p:extLst>
          </p:nvPr>
        </p:nvGraphicFramePr>
        <p:xfrm>
          <a:off x="5346451" y="982980"/>
          <a:ext cx="6845549" cy="5875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656FEFA-1ACC-4B2E-AFC0-5B19A11F59F4}"/>
              </a:ext>
            </a:extLst>
          </p:cNvPr>
          <p:cNvSpPr/>
          <p:nvPr/>
        </p:nvSpPr>
        <p:spPr>
          <a:xfrm>
            <a:off x="1147762" y="2286000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Олеся и Даша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CB4180-1678-4D6A-9962-28DC0C7778D2}"/>
              </a:ext>
            </a:extLst>
          </p:cNvPr>
          <p:cNvSpPr/>
          <p:nvPr/>
        </p:nvSpPr>
        <p:spPr>
          <a:xfrm>
            <a:off x="1147762" y="4391025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Марина и Лиза</a:t>
            </a:r>
          </a:p>
        </p:txBody>
      </p:sp>
    </p:spTree>
    <p:extLst>
      <p:ext uri="{BB962C8B-B14F-4D97-AF65-F5344CB8AC3E}">
        <p14:creationId xmlns:p14="http://schemas.microsoft.com/office/powerpoint/2010/main" val="273185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D6F02-77D1-CE40-AEDC-099BD40E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18" y="374340"/>
            <a:ext cx="9783232" cy="1320800"/>
          </a:xfrm>
        </p:spPr>
        <p:txBody>
          <a:bodyPr/>
          <a:lstStyle/>
          <a:p>
            <a:r>
              <a:rPr lang="ru-RU" dirty="0"/>
              <a:t>Команда организаторов и вожатых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13687D-1AEA-4E6A-842B-B38B631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0946" y="2058044"/>
            <a:ext cx="3186065" cy="21240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0B14E3-4BB5-4333-835D-D717AC2D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5316" y="2047921"/>
            <a:ext cx="3186064" cy="2124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5F370A-EE94-4C37-B12D-3044A0C90AA5}"/>
              </a:ext>
            </a:extLst>
          </p:cNvPr>
          <p:cNvSpPr txBox="1"/>
          <p:nvPr/>
        </p:nvSpPr>
        <p:spPr>
          <a:xfrm>
            <a:off x="3971957" y="4893527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Майстренко Олеся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E6C1D-86E4-4E3D-8090-9780D6F99B30}"/>
              </a:ext>
            </a:extLst>
          </p:cNvPr>
          <p:cNvSpPr txBox="1"/>
          <p:nvPr/>
        </p:nvSpPr>
        <p:spPr>
          <a:xfrm>
            <a:off x="9566327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Писарева</a:t>
            </a:r>
            <a:r>
              <a:rPr lang="ru-RU" sz="1400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Дарья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1D6C68C-F5EF-414C-9D99-88178F6F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879" y="2052181"/>
            <a:ext cx="3186063" cy="21240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650E41-8501-467A-88A0-C0FF5E9D1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0569" y="2047920"/>
            <a:ext cx="3186066" cy="21240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8D51F4-5BE0-4C00-9012-F9E3198A1426}"/>
              </a:ext>
            </a:extLst>
          </p:cNvPr>
          <p:cNvSpPr txBox="1"/>
          <p:nvPr/>
        </p:nvSpPr>
        <p:spPr>
          <a:xfrm>
            <a:off x="6851581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Махнева Лиза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8E061-0A44-4284-9CD1-EA5EDC98FF37}"/>
              </a:ext>
            </a:extLst>
          </p:cNvPr>
          <p:cNvSpPr txBox="1"/>
          <p:nvPr/>
        </p:nvSpPr>
        <p:spPr>
          <a:xfrm>
            <a:off x="1183889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solidFill>
                  <a:schemeClr val="accent4">
                    <a:lumMod val="50000"/>
                  </a:schemeClr>
                </a:solidFill>
              </a:rPr>
              <a:t>Аюшеева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 Марина</a:t>
            </a:r>
          </a:p>
        </p:txBody>
      </p:sp>
    </p:spTree>
    <p:extLst>
      <p:ext uri="{BB962C8B-B14F-4D97-AF65-F5344CB8AC3E}">
        <p14:creationId xmlns:p14="http://schemas.microsoft.com/office/powerpoint/2010/main" val="171797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9CF318-7045-D341-8ACB-8734AFC3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92" y="2765272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774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85F0F0-5D4F-4326-8CB9-DA027326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67DAA6B-65C2-46B7-A2B5-1BE56CA6F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B17391A-89C7-4EBC-A5A3-6003FAFA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F732B-0129-1C45-897F-55553D97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1"/>
            <a:ext cx="5678215" cy="1172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Мотивация</a:t>
            </a:r>
            <a:endParaRPr lang="en-US" sz="6600" cap="al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D30BF9-6EA6-4BD1-8FA3-5ED4D6FF9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AF537C-4CBC-2D4F-89EC-BE945138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04" y="-64370"/>
            <a:ext cx="4657344" cy="23286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3F491F-A81C-964A-9A78-2056CE7D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85" y="2264301"/>
            <a:ext cx="2048783" cy="2053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FC2366-6F70-C140-8944-712EB583F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4" y="4593699"/>
            <a:ext cx="2053918" cy="205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80AAE-BCB9-4BB9-8F77-EF7E5A8820B5}"/>
              </a:ext>
            </a:extLst>
          </p:cNvPr>
          <p:cNvSpPr txBox="1"/>
          <p:nvPr/>
        </p:nvSpPr>
        <p:spPr>
          <a:xfrm>
            <a:off x="1478521" y="3051313"/>
            <a:ext cx="476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Упрощение процесса расселения участников различных мероприятий для школьников и студентов, форумов, конференций</a:t>
            </a:r>
          </a:p>
        </p:txBody>
      </p:sp>
    </p:spTree>
    <p:extLst>
      <p:ext uri="{BB962C8B-B14F-4D97-AF65-F5344CB8AC3E}">
        <p14:creationId xmlns:p14="http://schemas.microsoft.com/office/powerpoint/2010/main" val="39403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3ACC193-7D3E-4416-8674-FC678843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8D31F-F748-3F49-8471-E14352F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 dirty="0"/>
              <a:t>Используемые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DE94E-3CEE-1E4A-8822-B4321850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2286000"/>
            <a:ext cx="6311348" cy="4393096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Список детей </a:t>
            </a:r>
            <a:br>
              <a:rPr lang="ru-RU" dirty="0"/>
            </a:br>
            <a:r>
              <a:rPr lang="ru-RU" dirty="0"/>
              <a:t>ФИО, пол, дата рождения</a:t>
            </a:r>
          </a:p>
          <a:p>
            <a:r>
              <a:rPr lang="ru-RU" dirty="0"/>
              <a:t>Номерная сетка</a:t>
            </a:r>
            <a:br>
              <a:rPr lang="ru-RU" dirty="0"/>
            </a:br>
            <a:r>
              <a:rPr lang="ru-RU" dirty="0"/>
              <a:t>Номер комнаты, количество мест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данном проекте используются ненастоящие данные, сформированные с помощью сайта </a:t>
            </a:r>
            <a:r>
              <a:rPr lang="en-US" dirty="0">
                <a:hlinkClick r:id="rId2"/>
              </a:rPr>
              <a:t>http://freegenerator.ru/fio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76AE92-6ECA-408C-B893-7197877C9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DF0DC-9BA4-EA4B-9004-D2887CF42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2" b="-4"/>
          <a:stretch/>
        </p:blipFill>
        <p:spPr>
          <a:xfrm>
            <a:off x="7612261" y="-9457"/>
            <a:ext cx="4579739" cy="3428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E54CB-C866-2347-8F2E-514BFB3CE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02" r="-2" b="39470"/>
          <a:stretch/>
        </p:blipFill>
        <p:spPr>
          <a:xfrm>
            <a:off x="7612260" y="3438457"/>
            <a:ext cx="45797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D744500C-26A0-4EAF-9CA1-03983F266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94F20-989F-D647-B56E-A810690D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Как формируется реальная база?</a:t>
            </a:r>
          </a:p>
        </p:txBody>
      </p:sp>
      <p:pic>
        <p:nvPicPr>
          <p:cNvPr id="1028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5B034CF5-1696-40B4-B197-B02512CE7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r="9538"/>
          <a:stretch/>
        </p:blipFill>
        <p:spPr bwMode="auto">
          <a:xfrm rot="16200000">
            <a:off x="-1127928" y="1127927"/>
            <a:ext cx="6858000" cy="46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7F6D047B-4BB3-4836-8BEF-FBBEEC740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403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481C8-A994-A047-9B48-00C5995C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Через </a:t>
            </a:r>
            <a:r>
              <a:rPr lang="ru-RU" dirty="0" err="1"/>
              <a:t>гугл</a:t>
            </a:r>
            <a:r>
              <a:rPr lang="ru-RU" dirty="0"/>
              <a:t>-формы создается анкета участника, после заполнения и отправки которой вся информация в режиме реального времени появляется в </a:t>
            </a:r>
            <a:r>
              <a:rPr lang="ru-RU" dirty="0" err="1"/>
              <a:t>гугл</a:t>
            </a:r>
            <a:r>
              <a:rPr lang="ru-RU" dirty="0"/>
              <a:t>-таблице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Номерная сетка определяется с помощью переговоров с площадкой проведения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C7541D2-984D-49C7-A273-0196703A7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8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8D5C06-99DB-429F-99EC-C98BD8C3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40F4-5462-CA4F-A81B-EBE205A8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C8186-79D5-4371-88C6-D649FA87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87247-D761-9F46-A148-7BE404ED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Сортировка школьников по возрасту</a:t>
            </a:r>
          </a:p>
          <a:p>
            <a:endParaRPr lang="ru-RU" dirty="0"/>
          </a:p>
          <a:p>
            <a:r>
              <a:rPr lang="ru-RU" dirty="0"/>
              <a:t>Формирование единой ячейки ФИО у каждого участника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CAFF6-5342-334A-BB0E-A5766B830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289" r="2578" b="-287"/>
          <a:stretch/>
        </p:blipFill>
        <p:spPr>
          <a:xfrm>
            <a:off x="0" y="376"/>
            <a:ext cx="4373545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8A9817-CAF5-2A45-9D8C-A8F1A9D9C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6" r="22725"/>
          <a:stretch/>
        </p:blipFill>
        <p:spPr>
          <a:xfrm>
            <a:off x="0" y="3428634"/>
            <a:ext cx="4373545" cy="3428990"/>
          </a:xfrm>
          <a:prstGeom prst="rect">
            <a:avLst/>
          </a:prstGeom>
        </p:spPr>
      </p:pic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ECD16344-4685-374C-9044-F093357EEFCA}"/>
              </a:ext>
            </a:extLst>
          </p:cNvPr>
          <p:cNvSpPr/>
          <p:nvPr/>
        </p:nvSpPr>
        <p:spPr>
          <a:xfrm rot="10800000">
            <a:off x="3468956" y="2087880"/>
            <a:ext cx="693085" cy="198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7C4793-9123-47C2-9418-45E6A9B73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5D54A29-5BA2-3B46-8270-FCCAA7F5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38327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ru-RU" dirty="0"/>
              <a:t>Создание нового листа для формирования расселения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A03FB84-4CC1-5E43-99D1-BC8C4D15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118"/>
            <a:ext cx="6119314" cy="4008506"/>
          </a:xfrm>
          <a:prstGeom prst="rect">
            <a:avLst/>
          </a:prstGeom>
        </p:spPr>
      </p:pic>
      <p:sp>
        <p:nvSpPr>
          <p:cNvPr id="9" name="Стрелка вниз 8">
            <a:extLst>
              <a:ext uri="{FF2B5EF4-FFF2-40B4-BE49-F238E27FC236}">
                <a16:creationId xmlns:a16="http://schemas.microsoft.com/office/drawing/2014/main" id="{0941E62F-94BD-724C-8A51-F9F16DB6E900}"/>
              </a:ext>
            </a:extLst>
          </p:cNvPr>
          <p:cNvSpPr/>
          <p:nvPr/>
        </p:nvSpPr>
        <p:spPr>
          <a:xfrm rot="10800000">
            <a:off x="1943485" y="2538960"/>
            <a:ext cx="693085" cy="1537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трелка вниз 9">
            <a:extLst>
              <a:ext uri="{FF2B5EF4-FFF2-40B4-BE49-F238E27FC236}">
                <a16:creationId xmlns:a16="http://schemas.microsoft.com/office/drawing/2014/main" id="{7C794BFB-D1BC-554B-8934-3D39574B8416}"/>
              </a:ext>
            </a:extLst>
          </p:cNvPr>
          <p:cNvSpPr/>
          <p:nvPr/>
        </p:nvSpPr>
        <p:spPr>
          <a:xfrm>
            <a:off x="1714884" y="5194160"/>
            <a:ext cx="346543" cy="1346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1910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0C84A-3AC5-4802-BAF1-D5BAF4362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685800"/>
            <a:ext cx="6216268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2219325"/>
            <a:ext cx="5793475" cy="3581400"/>
          </a:xfrm>
        </p:spPr>
        <p:txBody>
          <a:bodyPr>
            <a:normAutofit/>
          </a:bodyPr>
          <a:lstStyle/>
          <a:p>
            <a:r>
              <a:rPr lang="ru-RU" dirty="0"/>
              <a:t>Программное расселение школьников с учетом их возраста и пола</a:t>
            </a:r>
          </a:p>
          <a:p>
            <a:endParaRPr lang="ru-RU" dirty="0"/>
          </a:p>
          <a:p>
            <a:r>
              <a:rPr lang="ru-RU" dirty="0"/>
              <a:t>В одной комнате могут жить участники:</a:t>
            </a:r>
            <a:br>
              <a:rPr lang="ru-RU" dirty="0"/>
            </a:br>
            <a:r>
              <a:rPr lang="ru-RU" dirty="0"/>
              <a:t>- одного пола</a:t>
            </a:r>
            <a:br>
              <a:rPr lang="ru-RU" dirty="0"/>
            </a:br>
            <a:r>
              <a:rPr lang="ru-RU" dirty="0"/>
              <a:t>- одного возраста</a:t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0DE87-21D1-40CD-A75A-E2C2AC744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E5270789-19CC-C946-9B06-6034CC2D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3" b="19043"/>
          <a:stretch/>
        </p:blipFill>
        <p:spPr>
          <a:xfrm>
            <a:off x="6920880" y="3360336"/>
            <a:ext cx="5271119" cy="36199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0E929D6-B066-4580-8469-231CC35D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81" y="0"/>
            <a:ext cx="5271119" cy="33603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Стрелка вниз 10">
            <a:extLst>
              <a:ext uri="{FF2B5EF4-FFF2-40B4-BE49-F238E27FC236}">
                <a16:creationId xmlns:a16="http://schemas.microsoft.com/office/drawing/2014/main" id="{39CEEE7E-EF44-B645-A500-E3631C1078B1}"/>
              </a:ext>
            </a:extLst>
          </p:cNvPr>
          <p:cNvSpPr/>
          <p:nvPr/>
        </p:nvSpPr>
        <p:spPr>
          <a:xfrm rot="10800000">
            <a:off x="10917529" y="1960558"/>
            <a:ext cx="693085" cy="198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42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0C84A-3AC5-4802-BAF1-D5BAF4362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685800"/>
            <a:ext cx="6216268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</a:t>
            </a:r>
            <a:br>
              <a:rPr lang="ru-RU" dirty="0"/>
            </a:br>
            <a:r>
              <a:rPr lang="ru-RU" dirty="0"/>
              <a:t>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2219325"/>
            <a:ext cx="5793475" cy="3581400"/>
          </a:xfrm>
        </p:spPr>
        <p:txBody>
          <a:bodyPr>
            <a:normAutofit/>
          </a:bodyPr>
          <a:lstStyle/>
          <a:p>
            <a:r>
              <a:rPr lang="ru-RU" dirty="0"/>
              <a:t>Формирование инициалов</a:t>
            </a:r>
          </a:p>
          <a:p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0DE87-21D1-40CD-A75A-E2C2AC744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Рисунок 10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8253EB5-AFB7-2240-91FC-DB60E9A57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4" r="-347" b="3"/>
          <a:stretch/>
        </p:blipFill>
        <p:spPr>
          <a:xfrm>
            <a:off x="5579492" y="3285143"/>
            <a:ext cx="6612508" cy="357285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9385611-5CAD-6447-B8F7-0813F3D84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6" r="5993" b="2"/>
          <a:stretch/>
        </p:blipFill>
        <p:spPr>
          <a:xfrm>
            <a:off x="5551345" y="-32302"/>
            <a:ext cx="6640655" cy="3317444"/>
          </a:xfrm>
          <a:prstGeom prst="rect">
            <a:avLst/>
          </a:prstGeom>
        </p:spPr>
      </p:pic>
      <p:sp>
        <p:nvSpPr>
          <p:cNvPr id="18" name="Стрелка вниз 17">
            <a:extLst>
              <a:ext uri="{FF2B5EF4-FFF2-40B4-BE49-F238E27FC236}">
                <a16:creationId xmlns:a16="http://schemas.microsoft.com/office/drawing/2014/main" id="{76A03BCE-8A16-CE4F-8C59-C48679101B0C}"/>
              </a:ext>
            </a:extLst>
          </p:cNvPr>
          <p:cNvSpPr/>
          <p:nvPr/>
        </p:nvSpPr>
        <p:spPr>
          <a:xfrm rot="10800000">
            <a:off x="10998277" y="1891260"/>
            <a:ext cx="693085" cy="19888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845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DA1EA8-6BFA-467A-91D1-DC4F961B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AB05-7D6C-EA43-8199-31AEB337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ru-RU" dirty="0"/>
              <a:t>Ход работы программы (</a:t>
            </a:r>
            <a:r>
              <a:rPr lang="ru-RU" dirty="0" err="1"/>
              <a:t>фишечки</a:t>
            </a:r>
            <a:r>
              <a:rPr lang="ru-RU" dirty="0"/>
              <a:t>)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41D568F-904C-4391-ADD2-F72BF613A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266795"/>
              </p:ext>
            </p:extLst>
          </p:nvPr>
        </p:nvGraphicFramePr>
        <p:xfrm>
          <a:off x="5913238" y="-571500"/>
          <a:ext cx="4305183" cy="3723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705254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каймленный край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184</Words>
  <Application>Microsoft Macintosh PowerPoint</Application>
  <PresentationFormat>Широкоэкранный</PresentationFormat>
  <Paragraphs>60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Franklin Gothic Book</vt:lpstr>
      <vt:lpstr>Уголки</vt:lpstr>
      <vt:lpstr>Оптимизация задачи гостиничного бизнеса для расселения гостей</vt:lpstr>
      <vt:lpstr>Мотивация</vt:lpstr>
      <vt:lpstr>Используемые данные</vt:lpstr>
      <vt:lpstr>Как формируется реальная база?</vt:lpstr>
      <vt:lpstr>Ход работы программы</vt:lpstr>
      <vt:lpstr>Ход работы программы</vt:lpstr>
      <vt:lpstr>Ход работы программы</vt:lpstr>
      <vt:lpstr>Ход работы  программы</vt:lpstr>
      <vt:lpstr>Ход работы программы (фишечки)</vt:lpstr>
      <vt:lpstr>Над проектом работали</vt:lpstr>
      <vt:lpstr>Используемые функции</vt:lpstr>
      <vt:lpstr>Команда организаторов и вожатых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задачи гостиничного бизнеса для расселения гостей</dc:title>
  <dc:creator>Писарева Дарья Денисовна</dc:creator>
  <cp:lastModifiedBy>Писарева Дарья Денисовна</cp:lastModifiedBy>
  <cp:revision>1</cp:revision>
  <dcterms:created xsi:type="dcterms:W3CDTF">2019-05-26T18:39:31Z</dcterms:created>
  <dcterms:modified xsi:type="dcterms:W3CDTF">2019-05-26T18:49:17Z</dcterms:modified>
</cp:coreProperties>
</file>